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8" r:id="rId2"/>
    <p:sldId id="272" r:id="rId3"/>
    <p:sldId id="256" r:id="rId4"/>
    <p:sldId id="257" r:id="rId5"/>
    <p:sldId id="266" r:id="rId6"/>
    <p:sldId id="274" r:id="rId7"/>
    <p:sldId id="273" r:id="rId8"/>
    <p:sldId id="270" r:id="rId9"/>
    <p:sldId id="271" r:id="rId10"/>
    <p:sldId id="275" r:id="rId11"/>
    <p:sldId id="261" r:id="rId12"/>
    <p:sldId id="260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PMingLiU-ExtB" panose="02020500000000000000" pitchFamily="18" charset="-120"/>
      <p:regular r:id="rId18"/>
    </p:embeddedFont>
    <p:embeddedFont>
      <p:font typeface="Economica" panose="020B0604020202020204" charset="0"/>
      <p:regular r:id="rId19"/>
      <p:bold r:id="rId20"/>
      <p:italic r:id="rId21"/>
      <p:boldItalic r:id="rId22"/>
    </p:embeddedFont>
    <p:embeddedFont>
      <p:font typeface="Meiryo" panose="020B0604030504040204" pitchFamily="34" charset="-128"/>
      <p:regular r:id="rId23"/>
      <p:bold r:id="rId24"/>
      <p:italic r:id="rId25"/>
      <p:boldItalic r:id="rId26"/>
    </p:embeddedFont>
    <p:embeddedFont>
      <p:font typeface="Franklin Gothic Medium" panose="020B0603020102020204" pitchFamily="34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Source Code Pr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81">
          <p15:clr>
            <a:srgbClr val="A4A3A4"/>
          </p15:clr>
        </p15:guide>
        <p15:guide id="2" pos="2590">
          <p15:clr>
            <a:srgbClr val="A4A3A4"/>
          </p15:clr>
        </p15:guide>
        <p15:guide id="3" orient="horz" pos="483">
          <p15:clr>
            <a:srgbClr val="9AA0A6"/>
          </p15:clr>
        </p15:guide>
        <p15:guide id="4" pos="3170">
          <p15:clr>
            <a:srgbClr val="A4A3A4"/>
          </p15:clr>
        </p15:guide>
        <p15:guide id="5" orient="horz" pos="2835">
          <p15:clr>
            <a:srgbClr val="9AA0A6"/>
          </p15:clr>
        </p15:guide>
        <p15:guide id="6" orient="horz" pos="1928">
          <p15:clr>
            <a:srgbClr val="9AA0A6"/>
          </p15:clr>
        </p15:guide>
        <p15:guide id="7" orient="horz" pos="1474">
          <p15:clr>
            <a:srgbClr val="9AA0A6"/>
          </p15:clr>
        </p15:guide>
        <p15:guide id="8" orient="horz" pos="10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1"/>
    <a:srgbClr val="242424"/>
    <a:srgbClr val="FF8151"/>
    <a:srgbClr val="FF6D3D"/>
    <a:srgbClr val="FF7171"/>
    <a:srgbClr val="FF6969"/>
    <a:srgbClr val="FF9900"/>
    <a:srgbClr val="FFA581"/>
    <a:srgbClr val="FF5050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224" y="-390"/>
      </p:cViewPr>
      <p:guideLst>
        <p:guide orient="horz" pos="2381"/>
        <p:guide orient="horz" pos="483"/>
        <p:guide orient="horz" pos="2835"/>
        <p:guide orient="horz" pos="1928"/>
        <p:guide orient="horz" pos="1474"/>
        <p:guide orient="horz" pos="1020"/>
        <p:guide pos="2590"/>
        <p:guide pos="3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7676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306b3e38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306b3e38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306b3e38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306b3e38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031642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92686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24195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457872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589110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577609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22060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73148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590125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781028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111732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0362C-B22E-4DA4-ADE3-1EAAB38EDCAA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5287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4242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98876" y="446672"/>
            <a:ext cx="6884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 하고싶은데 </a:t>
            </a:r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이걸 보시고 아쉬우셨나요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01" y="3097896"/>
            <a:ext cx="416242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931175" y="-192775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요약 및 정리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1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펫 투게더 </a:t>
            </a:r>
            <a:endParaRPr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기획 및 총괄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회사 이름, </a:t>
            </a:r>
            <a:r>
              <a:rPr lang="ko" sz="1500" dirty="0" smtClean="0"/>
              <a:t>위치</a:t>
            </a:r>
            <a:endParaRPr lang="en-US" altLang="ko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 smtClean="0"/>
              <a:t>20XX년 9월~현재</a:t>
            </a:r>
            <a:endParaRPr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/>
              <a:t>디자인</a:t>
            </a:r>
            <a:endParaRPr lang="en-US" altLang="ko-KR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 smtClean="0"/>
              <a:t>20XX</a:t>
            </a:r>
            <a:r>
              <a:rPr lang="ko" sz="1500" dirty="0"/>
              <a:t>년 9월~20XX년 8월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/>
              <a:t>하수인</a:t>
            </a:r>
            <a:endParaRPr lang="en-US" altLang="ko-KR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 smtClean="0"/>
              <a:t>회사 </a:t>
            </a:r>
            <a:r>
              <a:rPr lang="ko" sz="1500" dirty="0"/>
              <a:t>이름, 위치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 dirty="0"/>
              <a:t>20XX년 6월~20XX년 7월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149" y="127000"/>
            <a:ext cx="3944603" cy="4654550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00" y="127000"/>
            <a:ext cx="3891000" cy="465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131762"/>
            <a:ext cx="4068725" cy="3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68" y="475731"/>
            <a:ext cx="2567573" cy="241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67" y="2863850"/>
            <a:ext cx="2567574" cy="214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63" y="131761"/>
            <a:ext cx="3834187" cy="487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8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1762"/>
            <a:ext cx="3937000" cy="437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131762"/>
            <a:ext cx="4068725" cy="3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475730"/>
            <a:ext cx="4068725" cy="439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1762"/>
            <a:ext cx="3937000" cy="47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8801100" y="1657350"/>
            <a:ext cx="1714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782050" y="3816350"/>
            <a:ext cx="1714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2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475730"/>
            <a:ext cx="4068725" cy="412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5" y="131762"/>
            <a:ext cx="4068725" cy="3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1762"/>
            <a:ext cx="3937000" cy="437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63" y="131761"/>
            <a:ext cx="3834187" cy="487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1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298876" y="446672"/>
            <a:ext cx="7378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함께할 </a:t>
            </a:r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추억을 만들어 드리겠습니다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6549" y="2634495"/>
            <a:ext cx="3095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</a:t>
            </a:r>
            <a:endParaRPr lang="en-US" altLang="ko-KR" sz="4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출입가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42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155552" y="2571750"/>
            <a:ext cx="4503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 려 동 물</a:t>
            </a:r>
            <a:endParaRPr lang="en-US" altLang="ko-KR" sz="48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 입 가 능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8875" y="446672"/>
            <a:ext cx="807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함께할</a:t>
            </a:r>
            <a:endParaRPr lang="en-US" altLang="ko-KR" sz="48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추억을 만들어 드리겠습니다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44287" y="2571750"/>
            <a:ext cx="3632863" cy="1695450"/>
          </a:xfrm>
          <a:prstGeom prst="rect">
            <a:avLst/>
          </a:prstGeom>
          <a:noFill/>
          <a:ln w="44450" cmpd="dbl">
            <a:gradFill>
              <a:gsLst>
                <a:gs pos="0">
                  <a:srgbClr val="FF8001"/>
                </a:gs>
                <a:gs pos="100000">
                  <a:schemeClr val="bg1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1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4611" y="2550378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투게더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2711" y="229448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투게더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2711" y="2403661"/>
            <a:ext cx="224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</a:t>
            </a:r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투더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131" y="3381375"/>
            <a:ext cx="22797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사육사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이진웅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권대영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위동건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김계환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교육중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14" y="866238"/>
            <a:ext cx="3779217" cy="319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40" y="1784953"/>
            <a:ext cx="2764225" cy="123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2901027" y="1664585"/>
            <a:ext cx="3000" cy="28293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 txBox="1"/>
          <p:nvPr/>
        </p:nvSpPr>
        <p:spPr>
          <a:xfrm>
            <a:off x="3871801" y="133200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기획 배경 및 목적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2789873" y="1506988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Google Shape;72;p14"/>
          <p:cNvSpPr/>
          <p:nvPr/>
        </p:nvSpPr>
        <p:spPr>
          <a:xfrm>
            <a:off x="2790323" y="2228038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Google Shape;73;p14"/>
          <p:cNvSpPr/>
          <p:nvPr/>
        </p:nvSpPr>
        <p:spPr>
          <a:xfrm>
            <a:off x="2789873" y="2949088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Google Shape;74;p14"/>
          <p:cNvSpPr/>
          <p:nvPr/>
        </p:nvSpPr>
        <p:spPr>
          <a:xfrm>
            <a:off x="2790323" y="3690001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Google Shape;75;p14"/>
          <p:cNvSpPr/>
          <p:nvPr/>
        </p:nvSpPr>
        <p:spPr>
          <a:xfrm>
            <a:off x="2790323" y="4391188"/>
            <a:ext cx="224423" cy="223917"/>
          </a:xfrm>
          <a:custGeom>
            <a:avLst/>
            <a:gdLst/>
            <a:ahLst/>
            <a:cxnLst/>
            <a:rect l="l" t="t" r="r" b="b"/>
            <a:pathLst>
              <a:path w="29666" h="29424" extrusionOk="0">
                <a:moveTo>
                  <a:pt x="5" y="14828"/>
                </a:moveTo>
                <a:cubicBezTo>
                  <a:pt x="-33" y="9924"/>
                  <a:pt x="10122" y="0"/>
                  <a:pt x="15065" y="0"/>
                </a:cubicBezTo>
                <a:cubicBezTo>
                  <a:pt x="20008" y="0"/>
                  <a:pt x="29623" y="9924"/>
                  <a:pt x="29661" y="14828"/>
                </a:cubicBezTo>
                <a:cubicBezTo>
                  <a:pt x="29700" y="19732"/>
                  <a:pt x="20239" y="29424"/>
                  <a:pt x="15296" y="29424"/>
                </a:cubicBezTo>
                <a:cubicBezTo>
                  <a:pt x="10353" y="29424"/>
                  <a:pt x="44" y="19732"/>
                  <a:pt x="5" y="14828"/>
                </a:cubicBezTo>
                <a:close/>
              </a:path>
            </a:pathLst>
          </a:custGeom>
          <a:solidFill>
            <a:srgbClr val="99999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Google Shape;76;p14"/>
          <p:cNvSpPr txBox="1"/>
          <p:nvPr/>
        </p:nvSpPr>
        <p:spPr>
          <a:xfrm>
            <a:off x="3203650" y="1348200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2000" b="1" dirty="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203650" y="2086638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6FA8DC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2000" b="1" dirty="0">
              <a:solidFill>
                <a:srgbClr val="6FA8D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884551" y="205305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웹사이트 제작 방향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196275" y="2825075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2000" b="1" dirty="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884551" y="277410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메인 디자인 시안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196275" y="3546125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6FA8DC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2000" b="1">
              <a:solidFill>
                <a:srgbClr val="6FA8D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884550" y="3495150"/>
            <a:ext cx="3298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메인 디자인 기능소개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196275" y="4272875"/>
            <a:ext cx="492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sz="20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884551" y="4221900"/>
            <a:ext cx="27153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34343"/>
                </a:solidFill>
                <a:latin typeface="맑은 고딕" pitchFamily="50" charset="-127"/>
                <a:ea typeface="맑은 고딕" pitchFamily="50" charset="-127"/>
                <a:cs typeface="Source Code Pro"/>
                <a:sym typeface="Source Code Pro"/>
              </a:rPr>
              <a:t>요약 및 정리</a:t>
            </a:r>
            <a:endParaRPr sz="2000" b="1" dirty="0">
              <a:solidFill>
                <a:srgbClr val="434343"/>
              </a:solidFill>
              <a:latin typeface="맑은 고딕" pitchFamily="50" charset="-127"/>
              <a:ea typeface="맑은 고딕" pitchFamily="50" charset="-127"/>
              <a:cs typeface="Source Code Pro"/>
              <a:sym typeface="Source Code Pr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2147" y="24761"/>
            <a:ext cx="1073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FF9679"/>
                </a:solidFill>
                <a:latin typeface="PMingLiU-ExtB" pitchFamily="18" charset="-120"/>
                <a:ea typeface="PMingLiU-ExtB" pitchFamily="18" charset="-120"/>
                <a:cs typeface="Open Sans" charset="0"/>
              </a:rPr>
              <a:t>C</a:t>
            </a:r>
            <a:endParaRPr lang="ko-KR" altLang="en-US" sz="2000" dirty="0">
              <a:solidFill>
                <a:srgbClr val="FF9679"/>
              </a:solidFill>
              <a:latin typeface="Franklin Gothic Medium" pitchFamily="34" charset="0"/>
              <a:cs typeface="Meiryo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7610" y="829880"/>
            <a:ext cx="22947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FF9679"/>
                </a:solidFill>
                <a:latin typeface="+mj-ea"/>
                <a:ea typeface="+mj-ea"/>
                <a:cs typeface="Meiryo" pitchFamily="34" charset="-128"/>
              </a:rPr>
              <a:t>o n t e n t </a:t>
            </a:r>
            <a:r>
              <a:rPr lang="en-US" altLang="ko-KR" sz="1900" dirty="0">
                <a:solidFill>
                  <a:srgbClr val="FF9679"/>
                </a:solidFill>
                <a:latin typeface="+mj-ea"/>
                <a:ea typeface="+mj-ea"/>
                <a:cs typeface="Meiryo" pitchFamily="34" charset="-128"/>
              </a:rPr>
              <a:t>s</a:t>
            </a:r>
            <a:endParaRPr lang="ko-KR" altLang="en-US" sz="1900" dirty="0">
              <a:solidFill>
                <a:srgbClr val="FF9679"/>
              </a:solidFill>
              <a:latin typeface="+mj-ea"/>
              <a:ea typeface="+mj-ea"/>
              <a:cs typeface="Meiryo" pitchFamily="34" charset="-128"/>
            </a:endParaRPr>
          </a:p>
          <a:p>
            <a:endParaRPr lang="ko-KR" altLang="en-US" sz="1900" dirty="0">
              <a:solidFill>
                <a:srgbClr val="FF967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9012" y="-292351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배경 및 목적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06911" y="4304107"/>
            <a:ext cx="668337" cy="338136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80034" y="4137421"/>
            <a:ext cx="668337" cy="504823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48394" y="3915963"/>
            <a:ext cx="668337" cy="728661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49334" y="3308745"/>
            <a:ext cx="668337" cy="1333498"/>
          </a:xfrm>
          <a:prstGeom prst="rect">
            <a:avLst/>
          </a:prstGeom>
          <a:solidFill>
            <a:srgbClr val="FFA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59735" y="3080144"/>
            <a:ext cx="668337" cy="1562099"/>
          </a:xfrm>
          <a:prstGeom prst="rect">
            <a:avLst/>
          </a:prstGeom>
          <a:solidFill>
            <a:srgbClr val="E6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12887" y="398858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226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0034" y="3821606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319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6572" y="3609971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415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0095" y="300096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1364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9735" y="277236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6D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1400</a:t>
            </a:r>
            <a:r>
              <a:rPr lang="ko-KR" altLang="en-US" b="1" dirty="0" smtClean="0">
                <a:solidFill>
                  <a:srgbClr val="FF6D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ko-KR" altLang="en-US" b="1" dirty="0">
              <a:solidFill>
                <a:srgbClr val="FF6D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03269" y="464224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2002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3478" y="464224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2005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84242" y="466664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2010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3539" y="466664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endParaRPr lang="ko-KR" altLang="en-US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7445" y="4648193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en-US" altLang="ko-KR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05073" y="2847080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반려가구 증가 추이</a:t>
            </a:r>
            <a:endParaRPr lang="ko-KR" altLang="en-US" b="1" dirty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09002" y="1314449"/>
            <a:ext cx="666130" cy="666750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777525" y="1271586"/>
            <a:ext cx="823486" cy="752475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469854" y="1171574"/>
            <a:ext cx="984952" cy="952499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238108" y="1081086"/>
            <a:ext cx="1159701" cy="1133476"/>
          </a:xfrm>
          <a:prstGeom prst="ellipse">
            <a:avLst/>
          </a:prstGeom>
          <a:solidFill>
            <a:srgbClr val="FFA9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28056" y="1002505"/>
            <a:ext cx="1304182" cy="1290638"/>
          </a:xfrm>
          <a:prstGeom prst="ellipse">
            <a:avLst/>
          </a:prstGeom>
          <a:solidFill>
            <a:srgbClr val="E6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174486" y="1522509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9000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0801" y="143017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4300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1013" y="143088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2900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69145" y="143088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6500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10961" y="1307060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b="1" dirty="0" smtClean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800" b="1" dirty="0" smtClean="0">
              <a:solidFill>
                <a:srgbClr val="A500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b="1" dirty="0" smtClean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8100</a:t>
            </a:r>
            <a:r>
              <a:rPr lang="ko-KR" altLang="en-US" sz="1800" b="1" dirty="0" smtClean="0">
                <a:solidFill>
                  <a:srgbClr val="A500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ko-KR" altLang="en-US" sz="1800" b="1" dirty="0">
              <a:solidFill>
                <a:srgbClr val="A500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77062" y="2292487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2012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7398" y="230040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2014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74702" y="230040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088" y="230040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08277" y="22924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en-US" altLang="ko-KR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050" b="1" dirty="0" smtClean="0">
                <a:solidFill>
                  <a:srgbClr val="FF7A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7A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46922" y="863797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 시장규모</a:t>
            </a:r>
            <a:endParaRPr lang="ko-KR" altLang="en-US" b="1" dirty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11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96;p16"/>
          <p:cNvSpPr txBox="1">
            <a:spLocks noGrp="1"/>
          </p:cNvSpPr>
          <p:nvPr>
            <p:ph type="title"/>
          </p:nvPr>
        </p:nvSpPr>
        <p:spPr>
          <a:xfrm>
            <a:off x="599012" y="-292351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배경 및 목적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5849" y="1179374"/>
            <a:ext cx="6429376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678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함께하는 사람이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많아지면서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사회에서는 반려동물의 출입을 금지하거나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 할 수 있는 공간을 만든곳이 늘어나고 있습니다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투게더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통하여 반려동물과의 추억을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장소들을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알려주고자 기획 하였습니다</a:t>
            </a:r>
          </a:p>
          <a:p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38129" y="3171825"/>
            <a:ext cx="2486026" cy="1866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47" y="3255822"/>
            <a:ext cx="2238790" cy="168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건물 생활 안내판 표지판 제작 215반려동물출입가능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6" y="3166197"/>
            <a:ext cx="197254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0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04825" y="2552701"/>
            <a:ext cx="7829550" cy="0"/>
          </a:xfrm>
          <a:prstGeom prst="line">
            <a:avLst/>
          </a:prstGeom>
          <a:ln w="38100">
            <a:gradFill>
              <a:gsLst>
                <a:gs pos="0">
                  <a:schemeClr val="accent6"/>
                </a:gs>
                <a:gs pos="100000">
                  <a:schemeClr val="bg1"/>
                </a:gs>
              </a:gsLst>
              <a:lin ang="10800000" scaled="0"/>
            </a:gra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32223" y="2450023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6184" y="2998160"/>
            <a:ext cx="284340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＊ 기 획</a:t>
            </a:r>
            <a:endParaRPr lang="en-US" altLang="ko-KR" sz="24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lang="en-US" altLang="ko-KR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역할 분담</a:t>
            </a:r>
            <a:endParaRPr lang="en-US" altLang="ko-KR" sz="2000" b="1" dirty="0" smtClean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endParaRPr lang="en-US" altLang="ko-KR" sz="2000" b="1" dirty="0">
              <a:solidFill>
                <a:srgbClr val="FF80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003" y="188055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Google Shape;96;p16"/>
          <p:cNvSpPr txBox="1">
            <a:spLocks noGrp="1"/>
          </p:cNvSpPr>
          <p:nvPr>
            <p:ph type="title"/>
          </p:nvPr>
        </p:nvSpPr>
        <p:spPr>
          <a:xfrm>
            <a:off x="599012" y="-292351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 방향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865107" y="804387"/>
            <a:ext cx="3816861" cy="2321665"/>
            <a:chOff x="1865107" y="804387"/>
            <a:chExt cx="3816861" cy="2321665"/>
          </a:xfrm>
        </p:grpSpPr>
        <p:sp>
          <p:nvSpPr>
            <p:cNvPr id="55" name="TextBox 54"/>
            <p:cNvSpPr txBox="1"/>
            <p:nvPr/>
          </p:nvSpPr>
          <p:spPr>
            <a:xfrm>
              <a:off x="2400300" y="804387"/>
              <a:ext cx="328166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</a:p>
            <a:p>
              <a:r>
                <a:rPr lang="ko-KR" altLang="en-US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＊ 디 자 인</a:t>
              </a:r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및 페이지별 구성</a:t>
              </a:r>
              <a:endParaRPr lang="en-US" altLang="ko-KR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65107" y="2756720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r>
                <a:rPr lang="ko-KR" altLang="en-US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lang="ko-KR" altLang="en-US" sz="1800" dirty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227459" y="1914548"/>
            <a:ext cx="3626925" cy="2319500"/>
            <a:chOff x="4227459" y="1914548"/>
            <a:chExt cx="3626925" cy="2319500"/>
          </a:xfrm>
        </p:grpSpPr>
        <p:sp>
          <p:nvSpPr>
            <p:cNvPr id="58" name="TextBox 57"/>
            <p:cNvSpPr txBox="1"/>
            <p:nvPr/>
          </p:nvSpPr>
          <p:spPr>
            <a:xfrm>
              <a:off x="4991100" y="3126052"/>
              <a:ext cx="286328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</a:p>
            <a:p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＊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발</a:t>
              </a:r>
            </a:p>
            <a:p>
              <a:r>
                <a:rPr lang="en-US" altLang="ko-KR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DB, </a:t>
              </a:r>
              <a:r>
                <a:rPr lang="ko-KR" altLang="en-US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페이지별 기능</a:t>
              </a:r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7459" y="1914548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r>
                <a:rPr lang="ko-KR" altLang="en-US" sz="1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951484" y="804387"/>
            <a:ext cx="2985237" cy="2321665"/>
            <a:chOff x="5951484" y="804387"/>
            <a:chExt cx="2985237" cy="2321665"/>
          </a:xfrm>
        </p:grpSpPr>
        <p:sp>
          <p:nvSpPr>
            <p:cNvPr id="57" name="TextBox 56"/>
            <p:cNvSpPr txBox="1"/>
            <p:nvPr/>
          </p:nvSpPr>
          <p:spPr>
            <a:xfrm>
              <a:off x="6600825" y="804387"/>
              <a:ext cx="233589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</a:p>
            <a:p>
              <a:r>
                <a:rPr lang="ko-KR" altLang="en-US" sz="24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＊ 테스트</a:t>
              </a:r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기능별 테스트</a:t>
              </a:r>
              <a:endParaRPr lang="en-US" altLang="ko-KR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4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51484" y="2756720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 smtClean="0">
                  <a:solidFill>
                    <a:srgbClr val="FF800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lang="ko-KR" altLang="en-US" sz="1800" dirty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 flipV="1">
            <a:off x="504825" y="2552699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75723" y="2674623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3706" y="2468855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3804" y="2608527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81433" y="2511492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34699" y="2629103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01566" y="271571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99185" y="280692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96462" y="290042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94798" y="299101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2274435" y="2397117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312832" y="1860562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2305918" y="2415949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334881" y="1959519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2323645" y="2458586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2375400" y="2008185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2338675" y="2044984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2336294" y="2131438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2333571" y="222493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2331907" y="231552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2522721" y="2550317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타원 118"/>
          <p:cNvSpPr/>
          <p:nvPr/>
        </p:nvSpPr>
        <p:spPr>
          <a:xfrm>
            <a:off x="4666875" y="2449805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 flipV="1">
            <a:off x="4922810" y="2552481"/>
            <a:ext cx="144065" cy="1"/>
          </a:xfrm>
          <a:prstGeom prst="line">
            <a:avLst/>
          </a:prstGeom>
          <a:ln w="38100">
            <a:solidFill>
              <a:srgbClr val="FF717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4710375" y="2674405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698358" y="2468637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728456" y="2608309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4716085" y="2511274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/>
          <p:cNvSpPr/>
          <p:nvPr/>
        </p:nvSpPr>
        <p:spPr>
          <a:xfrm>
            <a:off x="4769351" y="2628885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4736218" y="2715493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4733837" y="2806710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4731114" y="290021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4729450" y="2990799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6399365" y="2397117"/>
            <a:ext cx="247650" cy="266699"/>
          </a:xfrm>
          <a:prstGeom prst="ellipse">
            <a:avLst/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D3D"/>
              </a:solidFill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6437762" y="1860562"/>
            <a:ext cx="161400" cy="587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6430848" y="2415949"/>
            <a:ext cx="194208" cy="224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6459811" y="1959519"/>
            <a:ext cx="130838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6448575" y="2458586"/>
            <a:ext cx="153309" cy="15207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6500330" y="2008185"/>
            <a:ext cx="45719" cy="456153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6463605" y="204974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6461224" y="2136201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6458501" y="2229702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6456837" y="2315527"/>
            <a:ext cx="1232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7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18299 3.7037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22431 0.00062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15208 3.7037E-6 " pathEditMode="relative" rAng="0" ptsTypes="AA">
                                      <p:cBhvr>
                                        <p:cTn id="55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6" grpId="0" animBg="1"/>
      <p:bldP spid="112" grpId="0" animBg="1"/>
      <p:bldP spid="125" grpId="0" animBg="1"/>
      <p:bldP spid="1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4175" y="63375"/>
            <a:ext cx="7596600" cy="15306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8001"/>
                </a:solidFill>
              </a:rPr>
              <a:t>메인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디자인 시안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Google Shape;96;p16"/>
          <p:cNvSpPr txBox="1">
            <a:spLocks/>
          </p:cNvSpPr>
          <p:nvPr/>
        </p:nvSpPr>
        <p:spPr>
          <a:xfrm>
            <a:off x="-2615681" y="0"/>
            <a:ext cx="7596600" cy="153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en-US" altLang="ko-KR" sz="4000" b="1" dirty="0" smtClean="0">
                <a:solidFill>
                  <a:srgbClr val="FF80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HOME</a:t>
            </a:r>
            <a:endParaRPr lang="ko-KR" altLang="en-US" sz="4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1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931175" y="-192775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메인 디자인 기능소개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Google Shape;96;p16"/>
          <p:cNvSpPr txBox="1">
            <a:spLocks/>
          </p:cNvSpPr>
          <p:nvPr/>
        </p:nvSpPr>
        <p:spPr>
          <a:xfrm>
            <a:off x="803795" y="689781"/>
            <a:ext cx="7596600" cy="153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메인 디자인 시안</a:t>
            </a:r>
            <a:br>
              <a:rPr lang="ko-KR" altLang="en-US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미구현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Google Shape;96;p16"/>
          <p:cNvSpPr txBox="1">
            <a:spLocks/>
          </p:cNvSpPr>
          <p:nvPr/>
        </p:nvSpPr>
        <p:spPr>
          <a:xfrm>
            <a:off x="589482" y="2099125"/>
            <a:ext cx="7596600" cy="153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>
              <a:buClrTx/>
              <a:buFontTx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메인 디자인 시안</a:t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사용자가 들어오면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메인화면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사용자의 반려동물이 무엇인지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대형 소형등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설문조사 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반려동물이 없으면 넘어가기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추천 리스트 목록 보여주기</a:t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산책공원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애견카페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수영장 등 주변 시설에 대해서 알수있는 지도와 </a:t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함께 가기 좋은 여행지에 대한 정보와 숙소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 </a:t>
            </a:r>
            <a:b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각 여행지나 주변 장소에 대한 리뷰글을 작성</a:t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대략적인 들어갓으면 하는 기능들 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2693</TotalTime>
  <Words>238</Words>
  <Application>Microsoft Office PowerPoint</Application>
  <PresentationFormat>화면 슬라이드 쇼(16:9)</PresentationFormat>
  <Paragraphs>94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굴림</vt:lpstr>
      <vt:lpstr>Arial</vt:lpstr>
      <vt:lpstr>PMingLiU-ExtB</vt:lpstr>
      <vt:lpstr>Economica</vt:lpstr>
      <vt:lpstr>Meiryo</vt:lpstr>
      <vt:lpstr>Franklin Gothic Medium</vt:lpstr>
      <vt:lpstr>맑은 고딕</vt:lpstr>
      <vt:lpstr>Open Sans</vt:lpstr>
      <vt:lpstr>Source Code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기획 배경 및 목적</vt:lpstr>
      <vt:lpstr>기획 배경 및 목적</vt:lpstr>
      <vt:lpstr>웹사이트 제작 방향</vt:lpstr>
      <vt:lpstr>메인 디자인 시안</vt:lpstr>
      <vt:lpstr>메인 디자인 기능소개 </vt:lpstr>
      <vt:lpstr>요약 및 정리</vt:lpstr>
      <vt:lpstr>펫 투게더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Reviewer</dc:title>
  <dc:creator>jin</dc:creator>
  <cp:lastModifiedBy>jin</cp:lastModifiedBy>
  <cp:revision>95</cp:revision>
  <dcterms:modified xsi:type="dcterms:W3CDTF">2021-01-11T18:09:36Z</dcterms:modified>
</cp:coreProperties>
</file>